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C58D3-A40B-418E-80CA-DDEA41E34AC1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6F574-E88C-45DF-BA7F-68927EBED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038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476A-4138-452A-BFC1-E4A147DB8551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29C-589F-4F75-90D1-714D32A68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08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476A-4138-452A-BFC1-E4A147DB8551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29C-589F-4F75-90D1-714D32A68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66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476A-4138-452A-BFC1-E4A147DB8551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29C-589F-4F75-90D1-714D32A68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95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476A-4138-452A-BFC1-E4A147DB8551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29C-589F-4F75-90D1-714D32A68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33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476A-4138-452A-BFC1-E4A147DB8551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29C-589F-4F75-90D1-714D32A68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49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476A-4138-452A-BFC1-E4A147DB8551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29C-589F-4F75-90D1-714D32A68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45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476A-4138-452A-BFC1-E4A147DB8551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29C-589F-4F75-90D1-714D32A68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75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476A-4138-452A-BFC1-E4A147DB8551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29C-589F-4F75-90D1-714D32A68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94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476A-4138-452A-BFC1-E4A147DB8551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29C-589F-4F75-90D1-714D32A68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85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476A-4138-452A-BFC1-E4A147DB8551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29C-589F-4F75-90D1-714D32A68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77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476A-4138-452A-BFC1-E4A147DB8551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29C-589F-4F75-90D1-714D32A68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32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E476A-4138-452A-BFC1-E4A147DB8551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8229C-589F-4F75-90D1-714D32A68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358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people think while investing?</a:t>
            </a:r>
            <a:r>
              <a:rPr lang="bg-BG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2939" y="5766398"/>
            <a:ext cx="9144000" cy="1655762"/>
          </a:xfrm>
        </p:spPr>
        <p:txBody>
          <a:bodyPr/>
          <a:lstStyle/>
          <a:p>
            <a:r>
              <a:rPr lang="en-GB" dirty="0" smtClean="0"/>
              <a:t>by </a:t>
            </a:r>
            <a:r>
              <a:rPr lang="en-GB" dirty="0" err="1" smtClean="0"/>
              <a:t>Petko</a:t>
            </a:r>
            <a:r>
              <a:rPr lang="en-GB" dirty="0" smtClean="0"/>
              <a:t> </a:t>
            </a:r>
            <a:r>
              <a:rPr lang="en-GB" dirty="0" err="1" smtClean="0"/>
              <a:t>Aleksandrov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6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4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1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0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7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9</Words>
  <Application>Microsoft Office PowerPoint</Application>
  <PresentationFormat>Widescreen</PresentationFormat>
  <Paragraphs>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What people think while investing?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people think while investing?</dc:title>
  <dc:creator>PA</dc:creator>
  <cp:lastModifiedBy>Jivko Alexandrov</cp:lastModifiedBy>
  <cp:revision>3</cp:revision>
  <dcterms:created xsi:type="dcterms:W3CDTF">2019-07-21T07:14:42Z</dcterms:created>
  <dcterms:modified xsi:type="dcterms:W3CDTF">2020-06-21T18:20:50Z</dcterms:modified>
</cp:coreProperties>
</file>